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29" cy="4571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63" y="4157582"/>
            <a:ext cx="8099727" cy="291648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73477" y="8723592"/>
            <a:ext cx="4238048" cy="1228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6" y="617799"/>
            <a:ext cx="193290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39186" cy="6856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430" y="8311716"/>
            <a:ext cx="571033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9263607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4742937"/>
            <a:ext cx="16375921" cy="3150018"/>
            <a:chOff x="0" y="4742937"/>
            <a:chExt cx="16375921" cy="31500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742937"/>
              <a:ext cx="16375921" cy="31500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6816" y="8882419"/>
            <a:ext cx="8988039" cy="7508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301707" y="2451155"/>
            <a:ext cx="13528465" cy="2406786"/>
            <a:chOff x="-1301707" y="2451155"/>
            <a:chExt cx="13528465" cy="24067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01707" y="2451155"/>
              <a:ext cx="13528465" cy="24067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77884" y="3078123"/>
            <a:ext cx="3531807" cy="1246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26758" y="3436278"/>
            <a:ext cx="645160" cy="218270"/>
            <a:chOff x="12226758" y="3436278"/>
            <a:chExt cx="645160" cy="2182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26758" y="3436278"/>
              <a:ext cx="645160" cy="2182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31776" y="8204286"/>
            <a:ext cx="16833109" cy="164571"/>
            <a:chOff x="-331776" y="8204286"/>
            <a:chExt cx="16833109" cy="164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-331776" y="8204286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9185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699434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4713" y="2833936"/>
            <a:ext cx="3539239" cy="7534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233" y="1910726"/>
            <a:ext cx="3585284" cy="7534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37172" y="3712298"/>
            <a:ext cx="2360888" cy="8223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37172" y="4705406"/>
            <a:ext cx="2626697" cy="7637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34713" y="5773280"/>
            <a:ext cx="3097619" cy="763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02505" y="4452460"/>
            <a:ext cx="1324299" cy="219498"/>
            <a:chOff x="2702505" y="4452460"/>
            <a:chExt cx="1324299" cy="2194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2702505" y="4452460"/>
              <a:ext cx="1324299" cy="219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92" y="4594663"/>
            <a:ext cx="3278659" cy="289363"/>
            <a:chOff x="176692" y="4594663"/>
            <a:chExt cx="3278659" cy="2893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76692" y="4594663"/>
              <a:ext cx="3278659" cy="2893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6780008"/>
            <a:ext cx="16419048" cy="3491331"/>
            <a:chOff x="0" y="6780008"/>
            <a:chExt cx="16419048" cy="34913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780008"/>
              <a:ext cx="16419048" cy="3491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31776" y="6629812"/>
            <a:ext cx="16833109" cy="164571"/>
            <a:chOff x="-331776" y="6629812"/>
            <a:chExt cx="16833109" cy="164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-331776" y="6629812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56607" y="4081833"/>
            <a:ext cx="1986250" cy="671987"/>
            <a:chOff x="7156607" y="4081833"/>
            <a:chExt cx="1986250" cy="6719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56607" y="4081833"/>
              <a:ext cx="1986250" cy="67198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8658" y="3456710"/>
            <a:ext cx="6762168" cy="22727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71340" y="9783850"/>
            <a:ext cx="4496949" cy="81934"/>
            <a:chOff x="1671340" y="9783850"/>
            <a:chExt cx="4496949" cy="819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1340" y="9783850"/>
              <a:ext cx="4496949" cy="81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9783850"/>
            <a:ext cx="4928216" cy="81934"/>
            <a:chOff x="9142857" y="9783850"/>
            <a:chExt cx="4928216" cy="819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9783850"/>
              <a:ext cx="4928216" cy="81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96520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699434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452" y="8130812"/>
            <a:ext cx="16100842" cy="19668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781015"/>
            <a:ext cx="14170713" cy="5754060"/>
            <a:chOff x="0" y="1781015"/>
            <a:chExt cx="14170713" cy="57540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781015"/>
              <a:ext cx="14170713" cy="5754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31776" y="7705640"/>
            <a:ext cx="16833109" cy="164571"/>
            <a:chOff x="-331776" y="7705640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31776" y="7705640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36864" y="8973523"/>
            <a:ext cx="2573788" cy="124275"/>
            <a:chOff x="3536864" y="8973523"/>
            <a:chExt cx="2573788" cy="1242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3536864" y="8973523"/>
              <a:ext cx="2573788" cy="1242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2720" y="8108539"/>
            <a:ext cx="3110964" cy="6675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328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699434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28437" y="7104205"/>
            <a:ext cx="16833109" cy="164571"/>
            <a:chOff x="-428437" y="7104205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28437" y="7104205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694" y="3502407"/>
            <a:ext cx="11113456" cy="3127405"/>
            <a:chOff x="-240694" y="3502407"/>
            <a:chExt cx="11113456" cy="31274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0694" y="3502407"/>
              <a:ext cx="11113456" cy="31274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72762" y="2969583"/>
            <a:ext cx="5626462" cy="3654300"/>
            <a:chOff x="10872762" y="2969583"/>
            <a:chExt cx="5626462" cy="36543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72762" y="2969583"/>
              <a:ext cx="5626462" cy="36543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3325" y="7963273"/>
            <a:ext cx="13694434" cy="17006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0138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5055014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217" y="3691440"/>
            <a:ext cx="16189996" cy="37229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8"/>
            <a:ext cx="4615083" cy="46472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1" y="5279933"/>
            <a:ext cx="9888181" cy="18922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50"/>
            <a:ext cx="9259817" cy="75088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20" y="8311716"/>
            <a:ext cx="829852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94880" cy="1222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8763" y="9704477"/>
            <a:ext cx="2902388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44826"/>
            <a:ext cx="10708796" cy="8740889"/>
            <a:chOff x="0" y="1544826"/>
            <a:chExt cx="10708796" cy="8740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44826"/>
              <a:ext cx="10708796" cy="8740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3766" y="-87268"/>
            <a:ext cx="3240066" cy="13651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27049" y="8311716"/>
            <a:ext cx="618841" cy="6856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29905" y="8754054"/>
            <a:ext cx="6171429" cy="1517285"/>
            <a:chOff x="10329905" y="8754054"/>
            <a:chExt cx="6171429" cy="15172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9905" y="8754054"/>
              <a:ext cx="6171429" cy="15172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27032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87268"/>
            <a:ext cx="3218068" cy="1365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376" y="1479466"/>
            <a:ext cx="14774663" cy="4092051"/>
            <a:chOff x="-14376" y="1479466"/>
            <a:chExt cx="14774663" cy="40920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376" y="1479466"/>
              <a:ext cx="14774663" cy="4092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571517"/>
            <a:ext cx="14774663" cy="4714197"/>
            <a:chOff x="0" y="5571517"/>
            <a:chExt cx="14774663" cy="47141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571517"/>
              <a:ext cx="14774663" cy="4714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15223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87268"/>
            <a:ext cx="3218068" cy="1365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376" y="1479466"/>
            <a:ext cx="14774663" cy="4092051"/>
            <a:chOff x="-14376" y="1479466"/>
            <a:chExt cx="14774663" cy="40920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376" y="1479466"/>
              <a:ext cx="14774663" cy="4092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542766"/>
            <a:ext cx="14774663" cy="4714197"/>
            <a:chOff x="0" y="5542766"/>
            <a:chExt cx="14774663" cy="47141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542766"/>
              <a:ext cx="14774663" cy="47141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7094" y="3533110"/>
            <a:ext cx="6359864" cy="6752605"/>
            <a:chOff x="10127094" y="3533110"/>
            <a:chExt cx="6359864" cy="67526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27094" y="3533110"/>
              <a:ext cx="6359864" cy="6752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34841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87268"/>
            <a:ext cx="7546501" cy="13651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555669"/>
            <a:ext cx="12398160" cy="8705637"/>
            <a:chOff x="0" y="1555669"/>
            <a:chExt cx="12398160" cy="87056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55669"/>
              <a:ext cx="12398160" cy="8705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11304" y="6770723"/>
            <a:ext cx="8590029" cy="3481640"/>
            <a:chOff x="7911304" y="6770723"/>
            <a:chExt cx="8590029" cy="34816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1304" y="6770723"/>
              <a:ext cx="8590029" cy="3481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66994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42498" y="2433128"/>
            <a:ext cx="2730867" cy="21625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3598" y="4877950"/>
            <a:ext cx="1176051" cy="13854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65759" y="5958542"/>
            <a:ext cx="817895" cy="6395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4670" y="6556663"/>
            <a:ext cx="3177045" cy="7174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79657" y="5027407"/>
            <a:ext cx="1288423" cy="13854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41774" y="6107999"/>
            <a:ext cx="2801878" cy="63953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60685" y="6706120"/>
            <a:ext cx="2758252" cy="4126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581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38763" y="9704477"/>
            <a:ext cx="2902388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27413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87268"/>
            <a:ext cx="7546501" cy="13651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555669"/>
            <a:ext cx="12398160" cy="8705637"/>
            <a:chOff x="0" y="1555669"/>
            <a:chExt cx="12398160" cy="87056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55669"/>
              <a:ext cx="12398160" cy="8705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4950" y="4246671"/>
            <a:ext cx="8116383" cy="6039043"/>
            <a:chOff x="8384950" y="4246671"/>
            <a:chExt cx="8116383" cy="60390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4950" y="4246671"/>
              <a:ext cx="8116383" cy="6039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57507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87268"/>
            <a:ext cx="3885497" cy="13651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38581" y="5274341"/>
            <a:ext cx="9259817" cy="750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47619" y="5946758"/>
            <a:ext cx="6171429" cy="4338957"/>
            <a:chOff x="10247619" y="5946758"/>
            <a:chExt cx="6171429" cy="4338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7619" y="5946758"/>
              <a:ext cx="6171429" cy="4338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376376"/>
            <a:ext cx="10233243" cy="5909338"/>
            <a:chOff x="0" y="4376376"/>
            <a:chExt cx="10233243" cy="5909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376376"/>
              <a:ext cx="10233243" cy="5909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751" y="2738789"/>
            <a:ext cx="11904153" cy="635407"/>
            <a:chOff x="-28751" y="2738789"/>
            <a:chExt cx="11904153" cy="6354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8751" y="2738789"/>
              <a:ext cx="11904153" cy="63540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970943" y="1921081"/>
            <a:ext cx="9259817" cy="750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27049" y="8311716"/>
            <a:ext cx="614842" cy="6856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3766" y="-29766"/>
            <a:ext cx="1745933" cy="13651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107" y="1865486"/>
            <a:ext cx="14969296" cy="84202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29" cy="4592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102" y="4851232"/>
            <a:ext cx="6968828" cy="1651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1417105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7799"/>
            <a:ext cx="1984748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16"/>
            <a:ext cx="852137" cy="6856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421" y="5900240"/>
            <a:ext cx="9859091" cy="3103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546323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61092" cy="6856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945024" cy="46472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1" y="5279933"/>
            <a:ext cx="2419952" cy="18922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6914550"/>
            <a:ext cx="6027901" cy="819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511987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4711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369" y="302289"/>
            <a:ext cx="3063346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401050"/>
            <a:ext cx="6010369" cy="1753024"/>
            <a:chOff x="0" y="2401050"/>
            <a:chExt cx="6010369" cy="17530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401050"/>
              <a:ext cx="6010369" cy="1753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8751" y="4210897"/>
            <a:ext cx="10427353" cy="4837829"/>
            <a:chOff x="-28751" y="4210897"/>
            <a:chExt cx="10427353" cy="48378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51" y="4210897"/>
              <a:ext cx="10427353" cy="48378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329" y="1882665"/>
            <a:ext cx="2837085" cy="646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54753" y="6567239"/>
            <a:ext cx="4836504" cy="8195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98602" y="6719223"/>
            <a:ext cx="1023597" cy="346303"/>
            <a:chOff x="10398602" y="6719223"/>
            <a:chExt cx="1023597" cy="3463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8602" y="6719223"/>
              <a:ext cx="1023597" cy="346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76901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3631419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828675"/>
            <a:ext cx="13905556" cy="6756372"/>
            <a:chOff x="0" y="1828675"/>
            <a:chExt cx="13905556" cy="6756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828675"/>
              <a:ext cx="13905556" cy="67563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84" y="8738664"/>
            <a:ext cx="7066202" cy="14489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31776" y="8636666"/>
            <a:ext cx="16833109" cy="164571"/>
            <a:chOff x="-331776" y="8636666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31776" y="8636666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69926" y="3615252"/>
            <a:ext cx="2640661" cy="3045067"/>
            <a:chOff x="3469926" y="3615252"/>
            <a:chExt cx="2640661" cy="30450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3469926" y="3615252"/>
              <a:ext cx="2640661" cy="30450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27430" y="8311716"/>
            <a:ext cx="571033" cy="6856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492" y="433725"/>
            <a:ext cx="4772874" cy="1365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068357"/>
            <a:ext cx="8869811" cy="1546895"/>
            <a:chOff x="0" y="2068357"/>
            <a:chExt cx="8869811" cy="15468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68357"/>
              <a:ext cx="8869811" cy="15468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23270" y="2668653"/>
            <a:ext cx="1023597" cy="346303"/>
            <a:chOff x="8923270" y="2668653"/>
            <a:chExt cx="1023597" cy="346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3270" y="2668653"/>
              <a:ext cx="1023597" cy="3463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02236" y="2015069"/>
            <a:ext cx="4280446" cy="17487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56338" y="3231828"/>
            <a:ext cx="662024" cy="307755"/>
            <a:chOff x="11856338" y="3231828"/>
            <a:chExt cx="662024" cy="3077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56338" y="3231828"/>
              <a:ext cx="662024" cy="3077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6672124"/>
            <a:ext cx="8869811" cy="2729173"/>
            <a:chOff x="0" y="6672124"/>
            <a:chExt cx="8869811" cy="27291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672124"/>
              <a:ext cx="8869811" cy="27291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95148" y="7804284"/>
            <a:ext cx="1023597" cy="346303"/>
            <a:chOff x="8995148" y="7804284"/>
            <a:chExt cx="1023597" cy="3463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5148" y="7804284"/>
              <a:ext cx="1023597" cy="3463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2236" y="7531236"/>
            <a:ext cx="6052449" cy="12339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56338" y="8259722"/>
            <a:ext cx="645160" cy="218270"/>
            <a:chOff x="11856338" y="8259722"/>
            <a:chExt cx="645160" cy="2182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56338" y="8259722"/>
              <a:ext cx="645160" cy="2182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25305" y="4675385"/>
            <a:ext cx="2454057" cy="561815"/>
            <a:chOff x="4425305" y="4675385"/>
            <a:chExt cx="2454057" cy="5618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25305" y="4675385"/>
              <a:ext cx="2454057" cy="56181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98085" y="4164397"/>
            <a:ext cx="4594774" cy="1141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5282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492" y="433725"/>
            <a:ext cx="10022807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685" y="8882420"/>
            <a:ext cx="11332037" cy="8195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203444"/>
            <a:ext cx="10236730" cy="5792211"/>
            <a:chOff x="0" y="2203444"/>
            <a:chExt cx="10236730" cy="5792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203444"/>
              <a:ext cx="10236730" cy="5792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7619" y="3434453"/>
            <a:ext cx="6171429" cy="3195359"/>
            <a:chOff x="10247619" y="3434453"/>
            <a:chExt cx="6171429" cy="31953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7619" y="3434453"/>
              <a:ext cx="6171429" cy="31953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11087" y="6773361"/>
            <a:ext cx="5468912" cy="14489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31776" y="8204286"/>
            <a:ext cx="16833109" cy="164571"/>
            <a:chOff x="-331776" y="8204286"/>
            <a:chExt cx="16833109" cy="164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331776" y="8204286"/>
              <a:ext cx="16833109" cy="164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59602" y="6464935"/>
            <a:ext cx="524406" cy="213937"/>
            <a:chOff x="12959602" y="6464935"/>
            <a:chExt cx="524406" cy="2139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340000">
              <a:off x="12959602" y="6464935"/>
              <a:ext cx="524406" cy="213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84901" cy="6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9263607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510539"/>
            <a:ext cx="15918686" cy="8775176"/>
            <a:chOff x="0" y="1510539"/>
            <a:chExt cx="15918686" cy="87751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510539"/>
              <a:ext cx="15918686" cy="8775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84" y="3100534"/>
            <a:ext cx="15238641" cy="4084647"/>
            <a:chOff x="126984" y="3100534"/>
            <a:chExt cx="15238641" cy="40846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84" y="3100534"/>
              <a:ext cx="15238641" cy="40846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24" y="8454931"/>
            <a:ext cx="12515371" cy="16396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619" y="170852"/>
            <a:ext cx="9263607" cy="1365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03240" y="8311716"/>
            <a:ext cx="784901" cy="6856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15050" y="445594"/>
            <a:ext cx="894880" cy="12227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31776" y="8204286"/>
            <a:ext cx="16833109" cy="164571"/>
            <a:chOff x="-331776" y="8204286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31776" y="8204286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2021-07-21T21:01:46Z</dcterms:created>
  <dcterms:modified xsi:type="dcterms:W3CDTF">2021-07-21T21:01:46Z</dcterms:modified>
</cp:coreProperties>
</file>